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s/slide56.xml" ContentType="application/vnd.openxmlformats-officedocument.presentationml.slide+xml"/>
  <Override PartName="/ppt/slides/slide58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s/slide5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49.xml" ContentType="application/vnd.openxmlformats-officedocument.presentationml.slide+xml"/>
  <Override PartName="/ppt/slides/slide5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 vertBarState="maximized">
    <p:restoredLeft sz="15620"/>
    <p:restoredTop sz="94660"/>
  </p:normalViewPr>
  <p:slideViewPr>
    <p:cSldViewPr>
      <p:cViewPr varScale="1">
        <p:scale>
          <a:sx n="82" d="100"/>
          <a:sy n="82" d="100"/>
        </p:scale>
        <p:origin x="-1330" y="-91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A1771-8383-4CA7-BE71-CD31A4DFAF96}" type="datetimeFigureOut">
              <a:rPr lang="en-US" smtClean="0"/>
              <a:pPr/>
              <a:t>2/8/2023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6D84A-3321-4F42-8335-82ED405AB13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A1771-8383-4CA7-BE71-CD31A4DFAF96}" type="datetimeFigureOut">
              <a:rPr lang="en-US" smtClean="0"/>
              <a:pPr/>
              <a:t>2/8/2023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6D84A-3321-4F42-8335-82ED405AB13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A1771-8383-4CA7-BE71-CD31A4DFAF96}" type="datetimeFigureOut">
              <a:rPr lang="en-US" smtClean="0"/>
              <a:pPr/>
              <a:t>2/8/2023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6D84A-3321-4F42-8335-82ED405AB13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A1771-8383-4CA7-BE71-CD31A4DFAF96}" type="datetimeFigureOut">
              <a:rPr lang="en-US" smtClean="0"/>
              <a:pPr/>
              <a:t>2/8/2023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6D84A-3321-4F42-8335-82ED405AB13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A1771-8383-4CA7-BE71-CD31A4DFAF96}" type="datetimeFigureOut">
              <a:rPr lang="en-US" smtClean="0"/>
              <a:pPr/>
              <a:t>2/8/2023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6D84A-3321-4F42-8335-82ED405AB13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A1771-8383-4CA7-BE71-CD31A4DFAF96}" type="datetimeFigureOut">
              <a:rPr lang="en-US" smtClean="0"/>
              <a:pPr/>
              <a:t>2/8/2023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6D84A-3321-4F42-8335-82ED405AB13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A1771-8383-4CA7-BE71-CD31A4DFAF96}" type="datetimeFigureOut">
              <a:rPr lang="en-US" smtClean="0"/>
              <a:pPr/>
              <a:t>2/8/2023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6D84A-3321-4F42-8335-82ED405AB13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A1771-8383-4CA7-BE71-CD31A4DFAF96}" type="datetimeFigureOut">
              <a:rPr lang="en-US" smtClean="0"/>
              <a:pPr/>
              <a:t>2/8/2023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6D84A-3321-4F42-8335-82ED405AB13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A1771-8383-4CA7-BE71-CD31A4DFAF96}" type="datetimeFigureOut">
              <a:rPr lang="en-US" smtClean="0"/>
              <a:pPr/>
              <a:t>2/8/2023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6D84A-3321-4F42-8335-82ED405AB13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A1771-8383-4CA7-BE71-CD31A4DFAF96}" type="datetimeFigureOut">
              <a:rPr lang="en-US" smtClean="0"/>
              <a:pPr/>
              <a:t>2/8/2023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6D84A-3321-4F42-8335-82ED405AB13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A1771-8383-4CA7-BE71-CD31A4DFAF96}" type="datetimeFigureOut">
              <a:rPr lang="en-US" smtClean="0"/>
              <a:pPr/>
              <a:t>2/8/2023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6D84A-3321-4F42-8335-82ED405AB13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6A1771-8383-4CA7-BE71-CD31A4DFAF96}" type="datetimeFigureOut">
              <a:rPr lang="en-US" smtClean="0"/>
              <a:pPr/>
              <a:t>2/8/2023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06D84A-3321-4F42-8335-82ED405AB132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596" y="1071546"/>
            <a:ext cx="8138281" cy="4379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30263" y="563563"/>
            <a:ext cx="7483475" cy="5730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57224" y="428604"/>
            <a:ext cx="7429500" cy="4748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30263" y="647700"/>
            <a:ext cx="7483475" cy="556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58863" y="566738"/>
            <a:ext cx="7026275" cy="5722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57224" y="428604"/>
            <a:ext cx="7415213" cy="4960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11213" y="582613"/>
            <a:ext cx="7521575" cy="5692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57224" y="285728"/>
            <a:ext cx="7505700" cy="5464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57224" y="428604"/>
            <a:ext cx="7407275" cy="5083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00100" y="357166"/>
            <a:ext cx="7292975" cy="4625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57224" y="428604"/>
            <a:ext cx="7331075" cy="5395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596" y="642918"/>
            <a:ext cx="8321888" cy="51911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28662" y="428604"/>
            <a:ext cx="7331075" cy="5006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28662" y="500042"/>
            <a:ext cx="7292975" cy="451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57224" y="285728"/>
            <a:ext cx="7437437" cy="5395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30263" y="615950"/>
            <a:ext cx="7483475" cy="5624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57224" y="428604"/>
            <a:ext cx="7377113" cy="5349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52488" y="500042"/>
            <a:ext cx="7437437" cy="5189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85786" y="428604"/>
            <a:ext cx="7445375" cy="5311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28662" y="428604"/>
            <a:ext cx="7300913" cy="5159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00100" y="428604"/>
            <a:ext cx="7186613" cy="4854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57224" y="357166"/>
            <a:ext cx="7339013" cy="5151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2550" y="433388"/>
            <a:ext cx="8977313" cy="5989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28662" y="357166"/>
            <a:ext cx="7453313" cy="5273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57224" y="357166"/>
            <a:ext cx="7483475" cy="5700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57224" y="428604"/>
            <a:ext cx="7369175" cy="5395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49313" y="596900"/>
            <a:ext cx="7445375" cy="5662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28662" y="428604"/>
            <a:ext cx="7339013" cy="5273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14388" y="711200"/>
            <a:ext cx="7513637" cy="5434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57250" y="577850"/>
            <a:ext cx="7429500" cy="5700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28662" y="428604"/>
            <a:ext cx="7285037" cy="4748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28662" y="428604"/>
            <a:ext cx="7292975" cy="5083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57224" y="428604"/>
            <a:ext cx="7323137" cy="5281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25500" y="609600"/>
            <a:ext cx="7491413" cy="563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57224" y="649299"/>
            <a:ext cx="7415213" cy="4351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85786" y="428604"/>
            <a:ext cx="7513637" cy="552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57224" y="428604"/>
            <a:ext cx="7315200" cy="4533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57224" y="428604"/>
            <a:ext cx="7331075" cy="5227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57224" y="500042"/>
            <a:ext cx="7369175" cy="432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57224" y="642918"/>
            <a:ext cx="7377113" cy="4519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57250" y="635000"/>
            <a:ext cx="7429500" cy="5586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14388" y="1081088"/>
            <a:ext cx="7513637" cy="4694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76300" y="849313"/>
            <a:ext cx="7391400" cy="5159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68363" y="563563"/>
            <a:ext cx="7407275" cy="5730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30263" y="1004888"/>
            <a:ext cx="7483475" cy="4846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68363" y="738188"/>
            <a:ext cx="7407275" cy="5380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11213" y="844550"/>
            <a:ext cx="7521575" cy="5167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11213" y="696913"/>
            <a:ext cx="7521575" cy="5464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11213" y="958850"/>
            <a:ext cx="7521575" cy="4938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38200" y="1077913"/>
            <a:ext cx="7467600" cy="4702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33438" y="882650"/>
            <a:ext cx="7475537" cy="5091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25513" y="735013"/>
            <a:ext cx="7292975" cy="538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30263" y="781050"/>
            <a:ext cx="7483475" cy="529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30263" y="723900"/>
            <a:ext cx="7483475" cy="541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81050" y="868363"/>
            <a:ext cx="7581900" cy="5121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06463" y="558800"/>
            <a:ext cx="7331075" cy="5738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39800" y="685800"/>
            <a:ext cx="7262813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30263" y="895350"/>
            <a:ext cx="7483475" cy="5067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85786" y="428604"/>
            <a:ext cx="7339013" cy="3300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01700" y="647700"/>
            <a:ext cx="7339013" cy="556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87</TotalTime>
  <Words>0</Words>
  <Application>Microsoft Office PowerPoint</Application>
  <PresentationFormat>On-screen Show (4:3)</PresentationFormat>
  <Paragraphs>0</Paragraphs>
  <Slides>60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1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Nonito Odjinar</dc:creator>
  <cp:lastModifiedBy>Nonito Odjinar</cp:lastModifiedBy>
  <cp:revision>9</cp:revision>
  <dcterms:created xsi:type="dcterms:W3CDTF">2023-02-06T03:16:15Z</dcterms:created>
  <dcterms:modified xsi:type="dcterms:W3CDTF">2023-02-08T03:36:49Z</dcterms:modified>
</cp:coreProperties>
</file>